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296525" cy="12852400"/>
  <p:notesSz cx="6858000" cy="9144000"/>
  <p:embeddedFontLst>
    <p:embeddedFont>
      <p:font typeface="Poppins" panose="00000500000000000000" pitchFamily="2" charset="0"/>
      <p:regular r:id="rId5"/>
      <p:bold r:id="rId6"/>
      <p:italic r:id="rId7"/>
      <p:boldItalic r:id="rId8"/>
    </p:embeddedFont>
    <p:embeddedFont>
      <p:font typeface="Poppins Bold" panose="00000800000000000000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0392" autoAdjust="0"/>
  </p:normalViewPr>
  <p:slideViewPr>
    <p:cSldViewPr>
      <p:cViewPr>
        <p:scale>
          <a:sx n="20" d="100"/>
          <a:sy n="20" d="100"/>
        </p:scale>
        <p:origin x="2242" y="67"/>
      </p:cViewPr>
      <p:guideLst>
        <p:guide orient="horz" pos="2160"/>
        <p:guide pos="16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C291D-106C-4E82-9EAF-6146A646AB5F}" type="datetimeFigureOut">
              <a:rPr lang="pt-PT" smtClean="0"/>
              <a:t>20/05/2025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143000"/>
            <a:ext cx="2473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3C9F-C01F-423E-AA28-DB7AAFB3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8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Substitua a palavra NOME pelo nome do interveniente;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Substitua a palavra papel pelo papel desempenhado: professor bibliotecário; educador; diretor; coordenador de estabelecimento; encarregado de educação…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Clique em </a:t>
            </a:r>
            <a:r>
              <a:rPr lang="pt-PT" b="1" dirty="0"/>
              <a:t>Inserir</a:t>
            </a:r>
            <a:r>
              <a:rPr lang="pt-PT" dirty="0"/>
              <a:t> – multimédia – vídeo;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1" dirty="0"/>
              <a:t>Elimine</a:t>
            </a:r>
            <a:r>
              <a:rPr lang="pt-PT" dirty="0"/>
              <a:t> a frase “Inserir aqui o vídeo”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1" dirty="0"/>
              <a:t>Redimensione</a:t>
            </a:r>
            <a:r>
              <a:rPr lang="pt-PT" dirty="0"/>
              <a:t> o vídeo, ajustando-o ao retângulo;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Selecione o vídeo e com o botão do lado direito do rato clique em: </a:t>
            </a:r>
            <a:r>
              <a:rPr lang="pt-PT" b="1" dirty="0"/>
              <a:t>Enviar para o fundo &gt; Enviar para trás </a:t>
            </a:r>
            <a:r>
              <a:rPr lang="pt-PT" dirty="0"/>
              <a:t>– as vezes necessárias até todos os elementos ficarem bem colocados.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Selecione o vídeo, no menu superior, clique em </a:t>
            </a:r>
            <a:r>
              <a:rPr lang="pt-PT" b="1" dirty="0"/>
              <a:t>Reproduzir</a:t>
            </a:r>
            <a:r>
              <a:rPr lang="pt-PT" dirty="0"/>
              <a:t> e selecione </a:t>
            </a:r>
            <a:r>
              <a:rPr lang="pt-PT" b="1" dirty="0"/>
              <a:t>Automaticamente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0" dirty="0"/>
              <a:t>Se necessário </a:t>
            </a:r>
            <a:r>
              <a:rPr lang="pt-PT" b="1" dirty="0"/>
              <a:t>ajuste o tempo </a:t>
            </a:r>
            <a:r>
              <a:rPr lang="pt-PT" b="0" dirty="0"/>
              <a:t>para avançar diapositivo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83C9F-C01F-423E-AA28-DB7AAFB3900E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897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83C9F-C01F-423E-AA28-DB7AAFB3900E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3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130426"/>
            <a:ext cx="4376023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239" y="3886200"/>
            <a:ext cx="36037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1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32490" y="274639"/>
            <a:ext cx="115835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413" y="274639"/>
            <a:ext cx="33892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77" y="4406901"/>
            <a:ext cx="4376023" cy="1362075"/>
          </a:xfrm>
        </p:spPr>
        <p:txBody>
          <a:bodyPr anchor="t"/>
          <a:lstStyle>
            <a:lvl1pPr algn="l">
              <a:defRPr sz="225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677" y="2906714"/>
            <a:ext cx="4376023" cy="1500187"/>
          </a:xfrm>
        </p:spPr>
        <p:txBody>
          <a:bodyPr anchor="b"/>
          <a:lstStyle>
            <a:lvl1pPr marL="0" indent="0">
              <a:buNone/>
              <a:defRPr sz="1126">
                <a:solidFill>
                  <a:schemeClr val="tx1">
                    <a:tint val="75000"/>
                  </a:schemeClr>
                </a:solidFill>
              </a:defRPr>
            </a:lvl1pPr>
            <a:lvl2pPr marL="257404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807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3pPr>
            <a:lvl4pPr marL="7722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9614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701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442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18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922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413" y="1600201"/>
            <a:ext cx="2273816" cy="4525963"/>
          </a:xfrm>
        </p:spPr>
        <p:txBody>
          <a:bodyPr/>
          <a:lstStyle>
            <a:lvl1pPr>
              <a:defRPr sz="1576"/>
            </a:lvl1pPr>
            <a:lvl2pPr>
              <a:defRPr sz="1351"/>
            </a:lvl2pPr>
            <a:lvl3pPr>
              <a:defRPr sz="1126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7033" y="1600201"/>
            <a:ext cx="2273816" cy="4525963"/>
          </a:xfrm>
        </p:spPr>
        <p:txBody>
          <a:bodyPr/>
          <a:lstStyle>
            <a:lvl1pPr>
              <a:defRPr sz="1576"/>
            </a:lvl1pPr>
            <a:lvl2pPr>
              <a:defRPr sz="1351"/>
            </a:lvl2pPr>
            <a:lvl3pPr>
              <a:defRPr sz="1126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413" y="1535113"/>
            <a:ext cx="2274710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413" y="2174875"/>
            <a:ext cx="2274710" cy="3951288"/>
          </a:xfrm>
        </p:spPr>
        <p:txBody>
          <a:bodyPr/>
          <a:lstStyle>
            <a:lvl1pPr>
              <a:defRPr sz="1351"/>
            </a:lvl1pPr>
            <a:lvl2pPr>
              <a:defRPr sz="1126"/>
            </a:lvl2pPr>
            <a:lvl3pPr>
              <a:defRPr sz="1013"/>
            </a:lvl3pPr>
            <a:lvl4pPr>
              <a:defRPr sz="901"/>
            </a:lvl4pPr>
            <a:lvl5pPr>
              <a:defRPr sz="901"/>
            </a:lvl5pPr>
            <a:lvl6pPr>
              <a:defRPr sz="901"/>
            </a:lvl6pPr>
            <a:lvl7pPr>
              <a:defRPr sz="901"/>
            </a:lvl7pPr>
            <a:lvl8pPr>
              <a:defRPr sz="901"/>
            </a:lvl8pPr>
            <a:lvl9pPr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15246" y="1535113"/>
            <a:ext cx="2275604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15246" y="2174875"/>
            <a:ext cx="2275604" cy="3951288"/>
          </a:xfrm>
        </p:spPr>
        <p:txBody>
          <a:bodyPr/>
          <a:lstStyle>
            <a:lvl1pPr>
              <a:defRPr sz="1351"/>
            </a:lvl1pPr>
            <a:lvl2pPr>
              <a:defRPr sz="1126"/>
            </a:lvl2pPr>
            <a:lvl3pPr>
              <a:defRPr sz="1013"/>
            </a:lvl3pPr>
            <a:lvl4pPr>
              <a:defRPr sz="901"/>
            </a:lvl4pPr>
            <a:lvl5pPr>
              <a:defRPr sz="901"/>
            </a:lvl5pPr>
            <a:lvl6pPr>
              <a:defRPr sz="901"/>
            </a:lvl6pPr>
            <a:lvl7pPr>
              <a:defRPr sz="901"/>
            </a:lvl7pPr>
            <a:lvl8pPr>
              <a:defRPr sz="901"/>
            </a:lvl8pPr>
            <a:lvl9pPr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13" y="273050"/>
            <a:ext cx="1693743" cy="1162050"/>
          </a:xfrm>
        </p:spPr>
        <p:txBody>
          <a:bodyPr anchor="b"/>
          <a:lstStyle>
            <a:lvl1pPr algn="l">
              <a:defRPr sz="112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828" y="273051"/>
            <a:ext cx="2878022" cy="5853113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413" y="1435100"/>
            <a:ext cx="169374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404" indent="0">
              <a:buNone/>
              <a:defRPr sz="676"/>
            </a:lvl2pPr>
            <a:lvl3pPr marL="514807" indent="0">
              <a:buNone/>
              <a:defRPr sz="563"/>
            </a:lvl3pPr>
            <a:lvl4pPr marL="772211" indent="0">
              <a:buNone/>
              <a:defRPr sz="507"/>
            </a:lvl4pPr>
            <a:lvl5pPr marL="1029614" indent="0">
              <a:buNone/>
              <a:defRPr sz="507"/>
            </a:lvl5pPr>
            <a:lvl6pPr marL="1287018" indent="0">
              <a:buNone/>
              <a:defRPr sz="507"/>
            </a:lvl6pPr>
            <a:lvl7pPr marL="1544422" indent="0">
              <a:buNone/>
              <a:defRPr sz="507"/>
            </a:lvl7pPr>
            <a:lvl8pPr marL="1801825" indent="0">
              <a:buNone/>
              <a:defRPr sz="507"/>
            </a:lvl8pPr>
            <a:lvl9pPr marL="2059229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095" y="4800600"/>
            <a:ext cx="3088958" cy="566738"/>
          </a:xfrm>
        </p:spPr>
        <p:txBody>
          <a:bodyPr anchor="b"/>
          <a:lstStyle>
            <a:lvl1pPr algn="l">
              <a:defRPr sz="112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9095" y="612775"/>
            <a:ext cx="3088958" cy="4114800"/>
          </a:xfrm>
        </p:spPr>
        <p:txBody>
          <a:bodyPr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095" y="5367338"/>
            <a:ext cx="3088958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404" indent="0">
              <a:buNone/>
              <a:defRPr sz="676"/>
            </a:lvl2pPr>
            <a:lvl3pPr marL="514807" indent="0">
              <a:buNone/>
              <a:defRPr sz="563"/>
            </a:lvl3pPr>
            <a:lvl4pPr marL="772211" indent="0">
              <a:buNone/>
              <a:defRPr sz="507"/>
            </a:lvl4pPr>
            <a:lvl5pPr marL="1029614" indent="0">
              <a:buNone/>
              <a:defRPr sz="507"/>
            </a:lvl5pPr>
            <a:lvl6pPr marL="1287018" indent="0">
              <a:buNone/>
              <a:defRPr sz="507"/>
            </a:lvl6pPr>
            <a:lvl7pPr marL="1544422" indent="0">
              <a:buNone/>
              <a:defRPr sz="507"/>
            </a:lvl7pPr>
            <a:lvl8pPr marL="1801825" indent="0">
              <a:buNone/>
              <a:defRPr sz="507"/>
            </a:lvl8pPr>
            <a:lvl9pPr marL="2059229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413" y="274638"/>
            <a:ext cx="4633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413" y="1600201"/>
            <a:ext cx="46334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413" y="6356351"/>
            <a:ext cx="1201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8990" y="6356351"/>
            <a:ext cx="1630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89588" y="6356351"/>
            <a:ext cx="1201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  <p:txStyles>
    <p:titleStyle>
      <a:lvl1pPr algn="ctr" defTabSz="514807" rtl="0" eaLnBrk="1" latinLnBrk="0" hangingPunct="1"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053" indent="-193053" algn="l" defTabSz="514807" rtl="0" eaLnBrk="1" latinLnBrk="0" hangingPunct="1">
        <a:spcBef>
          <a:spcPct val="20000"/>
        </a:spcBef>
        <a:buFont typeface="Arial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18281" indent="-160877" algn="l" defTabSz="514807" rtl="0" eaLnBrk="1" latinLnBrk="0" hangingPunct="1">
        <a:spcBef>
          <a:spcPct val="20000"/>
        </a:spcBef>
        <a:buFont typeface="Arial" pitchFamily="34" charset="0"/>
        <a:buChar char="–"/>
        <a:defRPr sz="1576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spcBef>
          <a:spcPct val="20000"/>
        </a:spcBef>
        <a:buFont typeface="Arial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spcBef>
          <a:spcPct val="20000"/>
        </a:spcBef>
        <a:buFont typeface="Arial" pitchFamily="34" charset="0"/>
        <a:buChar char="–"/>
        <a:defRPr sz="1126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spcBef>
          <a:spcPct val="20000"/>
        </a:spcBef>
        <a:buFont typeface="Arial" pitchFamily="34" charset="0"/>
        <a:buChar char="»"/>
        <a:defRPr sz="1126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spcBef>
          <a:spcPct val="20000"/>
        </a:spcBef>
        <a:buFont typeface="Arial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spcBef>
          <a:spcPct val="20000"/>
        </a:spcBef>
        <a:buFont typeface="Arial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spcBef>
          <a:spcPct val="20000"/>
        </a:spcBef>
        <a:buFont typeface="Arial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spcBef>
          <a:spcPct val="20000"/>
        </a:spcBef>
        <a:buFont typeface="Arial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0296524" cy="1285240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166" r="-54166"/>
            </a:stretch>
          </a:blipFill>
        </p:spPr>
        <p:txBody>
          <a:bodyPr/>
          <a:lstStyle/>
          <a:p>
            <a:endParaRPr lang="pt-PT" sz="1013"/>
          </a:p>
        </p:txBody>
      </p:sp>
      <p:sp>
        <p:nvSpPr>
          <p:cNvPr id="3" name="Freeform 3"/>
          <p:cNvSpPr/>
          <p:nvPr/>
        </p:nvSpPr>
        <p:spPr>
          <a:xfrm rot="3605114">
            <a:off x="-4308647" y="5717179"/>
            <a:ext cx="10017345" cy="8527265"/>
          </a:xfrm>
          <a:custGeom>
            <a:avLst/>
            <a:gdLst/>
            <a:ahLst/>
            <a:cxnLst/>
            <a:rect l="l" t="t" r="r" b="b"/>
            <a:pathLst>
              <a:path w="17792140" h="15145559">
                <a:moveTo>
                  <a:pt x="0" y="0"/>
                </a:moveTo>
                <a:lnTo>
                  <a:pt x="17792140" y="0"/>
                </a:lnTo>
                <a:lnTo>
                  <a:pt x="17792140" y="15145559"/>
                </a:lnTo>
                <a:lnTo>
                  <a:pt x="0" y="15145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 sz="1013"/>
          </a:p>
        </p:txBody>
      </p:sp>
      <p:sp>
        <p:nvSpPr>
          <p:cNvPr id="4" name="Freeform 4"/>
          <p:cNvSpPr/>
          <p:nvPr/>
        </p:nvSpPr>
        <p:spPr>
          <a:xfrm rot="-8100000">
            <a:off x="5105294" y="1772295"/>
            <a:ext cx="8688437" cy="8410920"/>
          </a:xfrm>
          <a:custGeom>
            <a:avLst/>
            <a:gdLst/>
            <a:ahLst/>
            <a:cxnLst/>
            <a:rect l="l" t="t" r="r" b="b"/>
            <a:pathLst>
              <a:path w="15431822" h="14938914">
                <a:moveTo>
                  <a:pt x="0" y="0"/>
                </a:moveTo>
                <a:lnTo>
                  <a:pt x="15431822" y="0"/>
                </a:lnTo>
                <a:lnTo>
                  <a:pt x="15431822" y="14938914"/>
                </a:lnTo>
                <a:lnTo>
                  <a:pt x="0" y="14938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 sz="1013"/>
          </a:p>
        </p:txBody>
      </p:sp>
      <p:grpSp>
        <p:nvGrpSpPr>
          <p:cNvPr id="5" name="Group 5"/>
          <p:cNvGrpSpPr/>
          <p:nvPr/>
        </p:nvGrpSpPr>
        <p:grpSpPr>
          <a:xfrm>
            <a:off x="1" y="12270952"/>
            <a:ext cx="10296524" cy="612342"/>
            <a:chOff x="0" y="0"/>
            <a:chExt cx="2709333" cy="230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230034"/>
            </a:xfrm>
            <a:custGeom>
              <a:avLst/>
              <a:gdLst/>
              <a:ahLst/>
              <a:cxnLst/>
              <a:rect l="l" t="t" r="r" b="b"/>
              <a:pathLst>
                <a:path w="2709333" h="230034">
                  <a:moveTo>
                    <a:pt x="0" y="0"/>
                  </a:moveTo>
                  <a:lnTo>
                    <a:pt x="2709333" y="0"/>
                  </a:lnTo>
                  <a:lnTo>
                    <a:pt x="2709333" y="230034"/>
                  </a:lnTo>
                  <a:lnTo>
                    <a:pt x="0" y="230034"/>
                  </a:lnTo>
                  <a:close/>
                </a:path>
              </a:pathLst>
            </a:custGeom>
            <a:solidFill>
              <a:srgbClr val="64A69D"/>
            </a:solidFill>
          </p:spPr>
          <p:txBody>
            <a:bodyPr/>
            <a:lstStyle/>
            <a:p>
              <a:endParaRPr lang="pt-PT" sz="1013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3" cy="268134"/>
            </a:xfrm>
            <a:prstGeom prst="rect">
              <a:avLst/>
            </a:prstGeom>
          </p:spPr>
          <p:txBody>
            <a:bodyPr lIns="28601" tIns="28601" rIns="28601" bIns="28601" rtlCol="0" anchor="ctr"/>
            <a:lstStyle/>
            <a:p>
              <a:pPr algn="ctr">
                <a:lnSpc>
                  <a:spcPts val="1497"/>
                </a:lnSpc>
                <a:spcBef>
                  <a:spcPct val="0"/>
                </a:spcBef>
              </a:pPr>
              <a:endParaRPr sz="1013"/>
            </a:p>
          </p:txBody>
        </p:sp>
      </p:grpSp>
      <p:sp>
        <p:nvSpPr>
          <p:cNvPr id="8" name="Freeform 8"/>
          <p:cNvSpPr>
            <a:spLocks noChangeAspect="1"/>
          </p:cNvSpPr>
          <p:nvPr/>
        </p:nvSpPr>
        <p:spPr>
          <a:xfrm>
            <a:off x="4463145" y="12093386"/>
            <a:ext cx="1587238" cy="901002"/>
          </a:xfrm>
          <a:custGeom>
            <a:avLst/>
            <a:gdLst/>
            <a:ahLst/>
            <a:cxnLst/>
            <a:rect l="l" t="t" r="r" b="b"/>
            <a:pathLst>
              <a:path w="2086039" h="1173397">
                <a:moveTo>
                  <a:pt x="0" y="0"/>
                </a:moveTo>
                <a:lnTo>
                  <a:pt x="2086039" y="0"/>
                </a:lnTo>
                <a:lnTo>
                  <a:pt x="2086039" y="1173397"/>
                </a:lnTo>
                <a:lnTo>
                  <a:pt x="0" y="11733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PT" sz="1013" dirty="0"/>
          </a:p>
        </p:txBody>
      </p:sp>
      <p:sp>
        <p:nvSpPr>
          <p:cNvPr id="9" name="Freeform 9"/>
          <p:cNvSpPr>
            <a:spLocks noChangeAspect="1"/>
          </p:cNvSpPr>
          <p:nvPr/>
        </p:nvSpPr>
        <p:spPr>
          <a:xfrm>
            <a:off x="96000" y="12323000"/>
            <a:ext cx="4200004" cy="504000"/>
          </a:xfrm>
          <a:custGeom>
            <a:avLst/>
            <a:gdLst/>
            <a:ahLst/>
            <a:cxnLst/>
            <a:rect l="l" t="t" r="r" b="b"/>
            <a:pathLst>
              <a:path w="4501128" h="540135">
                <a:moveTo>
                  <a:pt x="0" y="0"/>
                </a:moveTo>
                <a:lnTo>
                  <a:pt x="4501128" y="0"/>
                </a:lnTo>
                <a:lnTo>
                  <a:pt x="4501128" y="540135"/>
                </a:lnTo>
                <a:lnTo>
                  <a:pt x="0" y="5401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PT" sz="1013" dirty="0"/>
          </a:p>
        </p:txBody>
      </p:sp>
      <p:sp>
        <p:nvSpPr>
          <p:cNvPr id="13" name="Freeform 13"/>
          <p:cNvSpPr>
            <a:spLocks noChangeAspect="1"/>
          </p:cNvSpPr>
          <p:nvPr/>
        </p:nvSpPr>
        <p:spPr>
          <a:xfrm>
            <a:off x="497538" y="478087"/>
            <a:ext cx="2212938" cy="2212938"/>
          </a:xfrm>
          <a:custGeom>
            <a:avLst/>
            <a:gdLst/>
            <a:ahLst/>
            <a:cxnLst/>
            <a:rect l="l" t="t" r="r" b="b"/>
            <a:pathLst>
              <a:path w="3113881" h="3113881">
                <a:moveTo>
                  <a:pt x="0" y="0"/>
                </a:moveTo>
                <a:lnTo>
                  <a:pt x="3113881" y="0"/>
                </a:lnTo>
                <a:lnTo>
                  <a:pt x="3113881" y="3113880"/>
                </a:lnTo>
                <a:lnTo>
                  <a:pt x="0" y="31138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PT" sz="1013"/>
          </a:p>
        </p:txBody>
      </p:sp>
      <p:sp>
        <p:nvSpPr>
          <p:cNvPr id="15" name="TextBox 15"/>
          <p:cNvSpPr txBox="1"/>
          <p:nvPr/>
        </p:nvSpPr>
        <p:spPr>
          <a:xfrm>
            <a:off x="497538" y="8407400"/>
            <a:ext cx="2066898" cy="104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2"/>
              </a:lnSpc>
            </a:pPr>
            <a:r>
              <a:rPr lang="en-US" sz="4000" b="1" dirty="0">
                <a:solidFill>
                  <a:srgbClr val="FBF8F4"/>
                </a:solidFill>
                <a:latin typeface="Poppins"/>
                <a:ea typeface="Poppins"/>
                <a:cs typeface="Poppins"/>
                <a:sym typeface="Poppins"/>
              </a:rPr>
              <a:t>NOME</a:t>
            </a:r>
          </a:p>
          <a:p>
            <a:pPr>
              <a:lnSpc>
                <a:spcPts val="4022"/>
              </a:lnSpc>
            </a:pPr>
            <a:r>
              <a:rPr lang="en-US" sz="4000" b="1" dirty="0">
                <a:solidFill>
                  <a:srgbClr val="FBF8F4"/>
                </a:solidFill>
                <a:latin typeface="Poppins"/>
                <a:ea typeface="Poppins"/>
                <a:cs typeface="Poppins"/>
                <a:sym typeface="Poppins"/>
              </a:rPr>
              <a:t>PAPEL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48262" y="4550521"/>
            <a:ext cx="1721414" cy="65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1"/>
              </a:lnSpc>
            </a:pPr>
            <a:r>
              <a:rPr lang="en-US" sz="1858">
                <a:solidFill>
                  <a:srgbClr val="174E58"/>
                </a:solidFill>
                <a:latin typeface="Poppins"/>
                <a:ea typeface="Poppins"/>
                <a:cs typeface="Poppins"/>
                <a:sym typeface="Poppins"/>
              </a:rPr>
              <a:t>Inserir o vídeo nesta zona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08770" y="12343340"/>
            <a:ext cx="2846914" cy="438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6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Inserir</a:t>
            </a:r>
            <a:r>
              <a:rPr lang="en-US" sz="1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o logo do AE (</a:t>
            </a:r>
            <a:r>
              <a:rPr lang="en-US" sz="16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branco</a:t>
            </a:r>
            <a:r>
              <a:rPr lang="en-US" sz="1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) </a:t>
            </a:r>
            <a:r>
              <a:rPr lang="en-US" sz="16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nesta</a:t>
            </a:r>
            <a:r>
              <a:rPr lang="en-US" sz="1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barra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B52B596C-3F63-FAF0-57B3-C28B03FDCB80}"/>
              </a:ext>
            </a:extLst>
          </p:cNvPr>
          <p:cNvGrpSpPr>
            <a:grpSpLocks noChangeAspect="1"/>
          </p:cNvGrpSpPr>
          <p:nvPr/>
        </p:nvGrpSpPr>
        <p:grpSpPr>
          <a:xfrm>
            <a:off x="3403977" y="482600"/>
            <a:ext cx="6544885" cy="11647388"/>
            <a:chOff x="4329781" y="3079424"/>
            <a:chExt cx="3566135" cy="6346354"/>
          </a:xfrm>
        </p:grpSpPr>
        <p:grpSp>
          <p:nvGrpSpPr>
            <p:cNvPr id="10" name="Group 10"/>
            <p:cNvGrpSpPr/>
            <p:nvPr/>
          </p:nvGrpSpPr>
          <p:grpSpPr>
            <a:xfrm>
              <a:off x="4437036" y="3175712"/>
              <a:ext cx="3316316" cy="6086368"/>
              <a:chOff x="0" y="0"/>
              <a:chExt cx="1551333" cy="284713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51333" cy="2847131"/>
              </a:xfrm>
              <a:custGeom>
                <a:avLst/>
                <a:gdLst/>
                <a:ahLst/>
                <a:cxnLst/>
                <a:rect l="l" t="t" r="r" b="b"/>
                <a:pathLst>
                  <a:path w="1551333" h="2847131">
                    <a:moveTo>
                      <a:pt x="0" y="0"/>
                    </a:moveTo>
                    <a:lnTo>
                      <a:pt x="1551333" y="0"/>
                    </a:lnTo>
                    <a:lnTo>
                      <a:pt x="1551333" y="2847131"/>
                    </a:lnTo>
                    <a:lnTo>
                      <a:pt x="0" y="2847131"/>
                    </a:lnTo>
                    <a:close/>
                  </a:path>
                </a:pathLst>
              </a:custGeom>
              <a:solidFill>
                <a:srgbClr val="FAF7EE"/>
              </a:solidFill>
            </p:spPr>
            <p:txBody>
              <a:bodyPr/>
              <a:lstStyle/>
              <a:p>
                <a:endParaRPr lang="pt-PT" sz="1013" dirty="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551333" cy="2885231"/>
              </a:xfrm>
              <a:prstGeom prst="rect">
                <a:avLst/>
              </a:prstGeom>
            </p:spPr>
            <p:txBody>
              <a:bodyPr lIns="28601" tIns="28601" rIns="28601" bIns="28601" rtlCol="0" anchor="ctr"/>
              <a:lstStyle/>
              <a:p>
                <a:pPr algn="ctr">
                  <a:lnSpc>
                    <a:spcPts val="1497"/>
                  </a:lnSpc>
                </a:pPr>
                <a:endParaRPr sz="1013"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4329781" y="3079424"/>
              <a:ext cx="1682243" cy="1636416"/>
            </a:xfrm>
            <a:custGeom>
              <a:avLst/>
              <a:gdLst/>
              <a:ahLst/>
              <a:cxnLst/>
              <a:rect l="l" t="t" r="r" b="b"/>
              <a:pathLst>
                <a:path w="2987888" h="2906493">
                  <a:moveTo>
                    <a:pt x="0" y="0"/>
                  </a:moveTo>
                  <a:lnTo>
                    <a:pt x="2987888" y="0"/>
                  </a:lnTo>
                  <a:lnTo>
                    <a:pt x="2987888" y="2906493"/>
                  </a:lnTo>
                  <a:lnTo>
                    <a:pt x="0" y="2906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33912" b="-35410"/>
              </a:stretch>
            </a:blipFill>
          </p:spPr>
          <p:txBody>
            <a:bodyPr/>
            <a:lstStyle/>
            <a:p>
              <a:endParaRPr lang="pt-PT" sz="1013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310034" y="7798022"/>
              <a:ext cx="1585882" cy="1627756"/>
            </a:xfrm>
            <a:custGeom>
              <a:avLst/>
              <a:gdLst/>
              <a:ahLst/>
              <a:cxnLst/>
              <a:rect l="l" t="t" r="r" b="b"/>
              <a:pathLst>
                <a:path w="2816738" h="2891112">
                  <a:moveTo>
                    <a:pt x="0" y="0"/>
                  </a:moveTo>
                  <a:lnTo>
                    <a:pt x="2816738" y="0"/>
                  </a:lnTo>
                  <a:lnTo>
                    <a:pt x="2816738" y="2891112"/>
                  </a:lnTo>
                  <a:lnTo>
                    <a:pt x="0" y="2891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42049" t="-36130"/>
              </a:stretch>
            </a:blipFill>
          </p:spPr>
          <p:txBody>
            <a:bodyPr/>
            <a:lstStyle/>
            <a:p>
              <a:endParaRPr lang="pt-PT" sz="1013"/>
            </a:p>
          </p:txBody>
        </p: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84F41A75-4A07-4DEE-F672-BECE8F790A64}"/>
              </a:ext>
            </a:extLst>
          </p:cNvPr>
          <p:cNvSpPr txBox="1"/>
          <p:nvPr/>
        </p:nvSpPr>
        <p:spPr>
          <a:xfrm>
            <a:off x="4554170" y="4992870"/>
            <a:ext cx="373618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Inserir</a:t>
            </a:r>
            <a:r>
              <a:rPr lang="en-US" sz="3200" b="1" dirty="0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 o video </a:t>
            </a:r>
            <a:r>
              <a:rPr lang="en-US" sz="3200" b="1" dirty="0" err="1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neste</a:t>
            </a:r>
            <a:r>
              <a:rPr lang="en-US" sz="3200" b="1" dirty="0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00" b="1" dirty="0" err="1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espaço</a:t>
            </a:r>
            <a:endParaRPr lang="en-US" sz="3200" dirty="0">
              <a:solidFill>
                <a:srgbClr val="174E5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/>
            <a:endParaRPr lang="en-US" sz="3200" dirty="0">
              <a:solidFill>
                <a:srgbClr val="174E5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/>
            <a:endParaRPr lang="en-US" sz="3200" dirty="0">
              <a:solidFill>
                <a:srgbClr val="174E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1118207" cy="12994388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166" r="-54166"/>
            </a:stretch>
          </a:blipFill>
        </p:spPr>
        <p:txBody>
          <a:bodyPr/>
          <a:lstStyle/>
          <a:p>
            <a:endParaRPr lang="pt-PT" sz="1013"/>
          </a:p>
        </p:txBody>
      </p:sp>
      <p:sp>
        <p:nvSpPr>
          <p:cNvPr id="3" name="Freeform 3"/>
          <p:cNvSpPr/>
          <p:nvPr/>
        </p:nvSpPr>
        <p:spPr>
          <a:xfrm>
            <a:off x="-6966237" y="-489423"/>
            <a:ext cx="9642077" cy="9565460"/>
          </a:xfrm>
          <a:custGeom>
            <a:avLst/>
            <a:gdLst/>
            <a:ahLst/>
            <a:cxnLst/>
            <a:rect l="l" t="t" r="r" b="b"/>
            <a:pathLst>
              <a:path w="6879309" h="7098724">
                <a:moveTo>
                  <a:pt x="0" y="0"/>
                </a:moveTo>
                <a:lnTo>
                  <a:pt x="6879310" y="0"/>
                </a:lnTo>
                <a:lnTo>
                  <a:pt x="6879310" y="7098724"/>
                </a:lnTo>
                <a:lnTo>
                  <a:pt x="0" y="7098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 sz="1013"/>
          </a:p>
        </p:txBody>
      </p:sp>
      <p:sp>
        <p:nvSpPr>
          <p:cNvPr id="4" name="Freeform 4"/>
          <p:cNvSpPr/>
          <p:nvPr/>
        </p:nvSpPr>
        <p:spPr>
          <a:xfrm>
            <a:off x="2375759" y="3387295"/>
            <a:ext cx="2017214" cy="1456062"/>
          </a:xfrm>
          <a:custGeom>
            <a:avLst/>
            <a:gdLst/>
            <a:ahLst/>
            <a:cxnLst/>
            <a:rect l="l" t="t" r="r" b="b"/>
            <a:pathLst>
              <a:path w="3582841" h="2586160">
                <a:moveTo>
                  <a:pt x="0" y="0"/>
                </a:moveTo>
                <a:lnTo>
                  <a:pt x="3582841" y="0"/>
                </a:lnTo>
                <a:lnTo>
                  <a:pt x="3582841" y="2586160"/>
                </a:lnTo>
                <a:lnTo>
                  <a:pt x="0" y="25861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 sz="1013"/>
          </a:p>
        </p:txBody>
      </p:sp>
      <p:sp>
        <p:nvSpPr>
          <p:cNvPr id="5" name="Freeform 5"/>
          <p:cNvSpPr/>
          <p:nvPr/>
        </p:nvSpPr>
        <p:spPr>
          <a:xfrm>
            <a:off x="-1657333" y="7006926"/>
            <a:ext cx="11058911" cy="8857656"/>
          </a:xfrm>
          <a:custGeom>
            <a:avLst/>
            <a:gdLst/>
            <a:ahLst/>
            <a:cxnLst/>
            <a:rect l="l" t="t" r="r" b="b"/>
            <a:pathLst>
              <a:path w="6154081" h="5227311">
                <a:moveTo>
                  <a:pt x="0" y="0"/>
                </a:moveTo>
                <a:lnTo>
                  <a:pt x="6154081" y="0"/>
                </a:lnTo>
                <a:lnTo>
                  <a:pt x="6154081" y="5227311"/>
                </a:lnTo>
                <a:lnTo>
                  <a:pt x="0" y="52273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 sz="1013"/>
          </a:p>
        </p:txBody>
      </p:sp>
      <p:sp>
        <p:nvSpPr>
          <p:cNvPr id="6" name="Freeform 6"/>
          <p:cNvSpPr/>
          <p:nvPr/>
        </p:nvSpPr>
        <p:spPr>
          <a:xfrm rot="-8100000">
            <a:off x="2047788" y="-4789835"/>
            <a:ext cx="14062913" cy="13369621"/>
          </a:xfrm>
          <a:custGeom>
            <a:avLst/>
            <a:gdLst/>
            <a:ahLst/>
            <a:cxnLst/>
            <a:rect l="l" t="t" r="r" b="b"/>
            <a:pathLst>
              <a:path w="9714366" h="9404079">
                <a:moveTo>
                  <a:pt x="0" y="0"/>
                </a:moveTo>
                <a:lnTo>
                  <a:pt x="9714366" y="0"/>
                </a:lnTo>
                <a:lnTo>
                  <a:pt x="9714366" y="9404079"/>
                </a:lnTo>
                <a:lnTo>
                  <a:pt x="0" y="94040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 sz="1013"/>
          </a:p>
        </p:txBody>
      </p:sp>
      <p:sp>
        <p:nvSpPr>
          <p:cNvPr id="7" name="Freeform 7"/>
          <p:cNvSpPr/>
          <p:nvPr/>
        </p:nvSpPr>
        <p:spPr>
          <a:xfrm>
            <a:off x="4915628" y="8256802"/>
            <a:ext cx="6202579" cy="5611131"/>
          </a:xfrm>
          <a:custGeom>
            <a:avLst/>
            <a:gdLst/>
            <a:ahLst/>
            <a:cxnLst/>
            <a:rect l="l" t="t" r="r" b="b"/>
            <a:pathLst>
              <a:path w="11016606" h="9966116">
                <a:moveTo>
                  <a:pt x="0" y="0"/>
                </a:moveTo>
                <a:lnTo>
                  <a:pt x="11016606" y="0"/>
                </a:lnTo>
                <a:lnTo>
                  <a:pt x="11016606" y="9966116"/>
                </a:lnTo>
                <a:lnTo>
                  <a:pt x="0" y="99661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 sz="1013" dirty="0"/>
          </a:p>
        </p:txBody>
      </p:sp>
      <p:sp>
        <p:nvSpPr>
          <p:cNvPr id="14" name="Freeform 14"/>
          <p:cNvSpPr/>
          <p:nvPr/>
        </p:nvSpPr>
        <p:spPr>
          <a:xfrm>
            <a:off x="449854" y="478816"/>
            <a:ext cx="9396816" cy="11420213"/>
          </a:xfrm>
          <a:custGeom>
            <a:avLst/>
            <a:gdLst/>
            <a:ahLst/>
            <a:cxnLst/>
            <a:rect l="l" t="t" r="r" b="b"/>
            <a:pathLst>
              <a:path w="8824987" h="11012430">
                <a:moveTo>
                  <a:pt x="0" y="0"/>
                </a:moveTo>
                <a:lnTo>
                  <a:pt x="8824986" y="0"/>
                </a:lnTo>
                <a:lnTo>
                  <a:pt x="8824986" y="11012430"/>
                </a:lnTo>
                <a:lnTo>
                  <a:pt x="0" y="110124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 sz="1013"/>
          </a:p>
        </p:txBody>
      </p:sp>
      <p:grpSp>
        <p:nvGrpSpPr>
          <p:cNvPr id="15" name="Group 15"/>
          <p:cNvGrpSpPr/>
          <p:nvPr/>
        </p:nvGrpSpPr>
        <p:grpSpPr>
          <a:xfrm>
            <a:off x="2709179" y="4429623"/>
            <a:ext cx="3073413" cy="4890308"/>
            <a:chOff x="0" y="0"/>
            <a:chExt cx="1437706" cy="228762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37706" cy="2287628"/>
            </a:xfrm>
            <a:custGeom>
              <a:avLst/>
              <a:gdLst/>
              <a:ahLst/>
              <a:cxnLst/>
              <a:rect l="l" t="t" r="r" b="b"/>
              <a:pathLst>
                <a:path w="1437706" h="2287628">
                  <a:moveTo>
                    <a:pt x="0" y="0"/>
                  </a:moveTo>
                  <a:lnTo>
                    <a:pt x="1437706" y="0"/>
                  </a:lnTo>
                  <a:lnTo>
                    <a:pt x="1437706" y="2287628"/>
                  </a:lnTo>
                  <a:lnTo>
                    <a:pt x="0" y="2287628"/>
                  </a:lnTo>
                  <a:close/>
                </a:path>
              </a:pathLst>
            </a:custGeom>
            <a:solidFill>
              <a:srgbClr val="FAF7EE"/>
            </a:solidFill>
          </p:spPr>
          <p:txBody>
            <a:bodyPr/>
            <a:lstStyle/>
            <a:p>
              <a:endParaRPr lang="pt-PT" sz="1013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437706" cy="2325728"/>
            </a:xfrm>
            <a:prstGeom prst="rect">
              <a:avLst/>
            </a:prstGeom>
          </p:spPr>
          <p:txBody>
            <a:bodyPr lIns="28601" tIns="28601" rIns="28601" bIns="28601" rtlCol="0" anchor="ctr"/>
            <a:lstStyle/>
            <a:p>
              <a:pPr algn="ctr">
                <a:lnSpc>
                  <a:spcPts val="1497"/>
                </a:lnSpc>
              </a:pPr>
              <a:endParaRPr sz="1013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559555" y="1640984"/>
            <a:ext cx="4491767" cy="10833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 err="1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endParaRPr lang="en-US" sz="3200" b="1" dirty="0">
              <a:solidFill>
                <a:srgbClr val="174E58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r>
              <a:rPr lang="en-US" sz="3200" dirty="0">
                <a:solidFill>
                  <a:srgbClr val="174E58"/>
                </a:solidFill>
                <a:latin typeface="Poppins"/>
                <a:ea typeface="Poppins"/>
                <a:cs typeface="Poppins"/>
                <a:sym typeface="Poppins"/>
              </a:rPr>
              <a:t>XXXXXXXXXXXX</a:t>
            </a:r>
          </a:p>
          <a:p>
            <a:r>
              <a:rPr lang="en-US" sz="3200" b="1" dirty="0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Nome do </a:t>
            </a:r>
            <a:r>
              <a:rPr lang="en-US" sz="3200" b="1" dirty="0" err="1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participante</a:t>
            </a:r>
            <a:endParaRPr lang="en-US" sz="3200" b="1" dirty="0">
              <a:solidFill>
                <a:srgbClr val="174E58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r>
              <a:rPr lang="en-US" sz="3200" dirty="0">
                <a:solidFill>
                  <a:srgbClr val="174E58"/>
                </a:solidFill>
                <a:latin typeface="Poppins"/>
                <a:ea typeface="Poppins"/>
                <a:cs typeface="Poppins"/>
                <a:sym typeface="Poppins"/>
              </a:rPr>
              <a:t>XXXXXXXXXXXX</a:t>
            </a:r>
          </a:p>
          <a:p>
            <a:r>
              <a:rPr lang="en-US" sz="3200" b="1" dirty="0" err="1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Função</a:t>
            </a:r>
            <a:endParaRPr lang="en-US" sz="3200" b="1" dirty="0">
              <a:solidFill>
                <a:srgbClr val="174E58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r>
              <a:rPr lang="en-US" sz="3200" dirty="0">
                <a:solidFill>
                  <a:srgbClr val="174E58"/>
                </a:solidFill>
                <a:latin typeface="Poppins"/>
                <a:ea typeface="Poppins"/>
                <a:cs typeface="Poppins"/>
                <a:sym typeface="Poppins"/>
              </a:rPr>
              <a:t>XXXXXXXXXXXX</a:t>
            </a:r>
          </a:p>
          <a:p>
            <a:r>
              <a:rPr lang="en-US" sz="3200" b="1" dirty="0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Agrupamento de escolas</a:t>
            </a:r>
          </a:p>
          <a:p>
            <a:r>
              <a:rPr lang="en-US" sz="3200" dirty="0">
                <a:solidFill>
                  <a:srgbClr val="174E58"/>
                </a:solidFill>
                <a:latin typeface="Poppins"/>
                <a:ea typeface="Poppins"/>
                <a:cs typeface="Poppins"/>
                <a:sym typeface="Poppins"/>
              </a:rPr>
              <a:t>XXXXXXXXXXXX</a:t>
            </a:r>
          </a:p>
          <a:p>
            <a:r>
              <a:rPr lang="en-US" sz="3200" b="1" dirty="0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Concelho</a:t>
            </a:r>
          </a:p>
          <a:p>
            <a:r>
              <a:rPr lang="en-US" sz="3200" dirty="0">
                <a:solidFill>
                  <a:srgbClr val="174E58"/>
                </a:solidFill>
                <a:latin typeface="Poppins"/>
                <a:ea typeface="Poppins"/>
                <a:cs typeface="Poppins"/>
                <a:sym typeface="Poppins"/>
              </a:rPr>
              <a:t>XXXXXXXXXXX</a:t>
            </a:r>
          </a:p>
          <a:p>
            <a:r>
              <a:rPr lang="en-US" sz="3200" b="1" dirty="0" err="1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Realização</a:t>
            </a:r>
            <a:endParaRPr lang="en-US" sz="3200" b="1" dirty="0">
              <a:solidFill>
                <a:srgbClr val="174E58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r>
              <a:rPr lang="en-US" sz="3200" dirty="0">
                <a:solidFill>
                  <a:srgbClr val="174E58"/>
                </a:solidFill>
                <a:latin typeface="Poppins"/>
                <a:ea typeface="Poppins"/>
                <a:cs typeface="Poppins"/>
                <a:sym typeface="Poppins"/>
              </a:rPr>
              <a:t>XXXXXXXXXXXX</a:t>
            </a:r>
          </a:p>
          <a:p>
            <a:r>
              <a:rPr lang="en-US" sz="3200" b="1" dirty="0" err="1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Edição</a:t>
            </a:r>
            <a:endParaRPr lang="en-US" sz="3200" b="1" dirty="0">
              <a:solidFill>
                <a:srgbClr val="174E58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r>
              <a:rPr lang="en-US" sz="3200" dirty="0">
                <a:solidFill>
                  <a:srgbClr val="174E58"/>
                </a:solidFill>
                <a:latin typeface="Poppins"/>
                <a:ea typeface="Poppins"/>
                <a:cs typeface="Poppins"/>
                <a:sym typeface="Poppins"/>
              </a:rPr>
              <a:t>XXXXXXXXXXXX</a:t>
            </a:r>
          </a:p>
          <a:p>
            <a:r>
              <a:rPr lang="en-US" sz="3200" b="1" dirty="0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Data</a:t>
            </a:r>
          </a:p>
          <a:p>
            <a:r>
              <a:rPr lang="en-US" sz="3200" dirty="0">
                <a:solidFill>
                  <a:srgbClr val="174E58"/>
                </a:solidFill>
                <a:latin typeface="Poppins"/>
                <a:ea typeface="Poppins"/>
                <a:cs typeface="Poppins"/>
                <a:sym typeface="Poppins"/>
              </a:rPr>
              <a:t>XXXXXXXXXXXX</a:t>
            </a:r>
          </a:p>
          <a:p>
            <a:r>
              <a:rPr lang="en-US" sz="3200" b="1" dirty="0" err="1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Licença</a:t>
            </a:r>
            <a:r>
              <a:rPr lang="en-US" sz="3200" b="1" dirty="0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 cc</a:t>
            </a:r>
          </a:p>
          <a:p>
            <a:r>
              <a:rPr lang="en-US" sz="3200" dirty="0">
                <a:solidFill>
                  <a:srgbClr val="174E58"/>
                </a:solidFill>
                <a:latin typeface="Poppins"/>
                <a:ea typeface="Poppins"/>
                <a:cs typeface="Poppins"/>
                <a:sym typeface="Poppins"/>
              </a:rPr>
              <a:t>XXXXXXXXXXXX</a:t>
            </a:r>
          </a:p>
          <a:p>
            <a:endParaRPr lang="en-US" sz="3200" dirty="0">
              <a:solidFill>
                <a:srgbClr val="174E58"/>
              </a:solidFill>
              <a:latin typeface="Poppins"/>
              <a:ea typeface="Poppins"/>
              <a:cs typeface="Poppins"/>
              <a:sym typeface="Poppins"/>
            </a:endParaRPr>
          </a:p>
          <a:p>
            <a:endParaRPr lang="en-US" sz="3200" dirty="0">
              <a:solidFill>
                <a:srgbClr val="174E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61854" y="1682634"/>
            <a:ext cx="2286861" cy="847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6"/>
              </a:lnSpc>
            </a:pPr>
            <a:r>
              <a:rPr lang="en-US" sz="3600" b="1" dirty="0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FICHA</a:t>
            </a:r>
          </a:p>
          <a:p>
            <a:pPr>
              <a:lnSpc>
                <a:spcPts val="3246"/>
              </a:lnSpc>
            </a:pPr>
            <a:r>
              <a:rPr lang="en-US" sz="3600" b="1" dirty="0">
                <a:solidFill>
                  <a:srgbClr val="174E58"/>
                </a:solidFill>
                <a:latin typeface="Poppins Bold"/>
                <a:ea typeface="Poppins Bold"/>
                <a:cs typeface="Poppins Bold"/>
                <a:sym typeface="Poppins Bold"/>
              </a:rPr>
              <a:t>TÉCNICA</a:t>
            </a:r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3CA95B8B-C427-468D-4B46-D83CEB8E9C98}"/>
              </a:ext>
            </a:extLst>
          </p:cNvPr>
          <p:cNvGrpSpPr/>
          <p:nvPr/>
        </p:nvGrpSpPr>
        <p:grpSpPr>
          <a:xfrm>
            <a:off x="1" y="12270952"/>
            <a:ext cx="10296524" cy="612342"/>
            <a:chOff x="0" y="0"/>
            <a:chExt cx="2709333" cy="230034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9D55A9F-13D4-5B68-FB82-6B7BB1F8C394}"/>
                </a:ext>
              </a:extLst>
            </p:cNvPr>
            <p:cNvSpPr/>
            <p:nvPr/>
          </p:nvSpPr>
          <p:spPr>
            <a:xfrm>
              <a:off x="0" y="0"/>
              <a:ext cx="2709333" cy="230034"/>
            </a:xfrm>
            <a:custGeom>
              <a:avLst/>
              <a:gdLst/>
              <a:ahLst/>
              <a:cxnLst/>
              <a:rect l="l" t="t" r="r" b="b"/>
              <a:pathLst>
                <a:path w="2709333" h="230034">
                  <a:moveTo>
                    <a:pt x="0" y="0"/>
                  </a:moveTo>
                  <a:lnTo>
                    <a:pt x="2709333" y="0"/>
                  </a:lnTo>
                  <a:lnTo>
                    <a:pt x="2709333" y="230034"/>
                  </a:lnTo>
                  <a:lnTo>
                    <a:pt x="0" y="230034"/>
                  </a:lnTo>
                  <a:close/>
                </a:path>
              </a:pathLst>
            </a:custGeom>
            <a:solidFill>
              <a:srgbClr val="64A69D"/>
            </a:solidFill>
          </p:spPr>
          <p:txBody>
            <a:bodyPr/>
            <a:lstStyle/>
            <a:p>
              <a:endParaRPr lang="pt-PT" sz="1013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C14A05D3-873C-77F1-C668-CC9B765822E3}"/>
                </a:ext>
              </a:extLst>
            </p:cNvPr>
            <p:cNvSpPr txBox="1"/>
            <p:nvPr/>
          </p:nvSpPr>
          <p:spPr>
            <a:xfrm>
              <a:off x="0" y="-38100"/>
              <a:ext cx="2709333" cy="268134"/>
            </a:xfrm>
            <a:prstGeom prst="rect">
              <a:avLst/>
            </a:prstGeom>
          </p:spPr>
          <p:txBody>
            <a:bodyPr lIns="28601" tIns="28601" rIns="28601" bIns="28601" rtlCol="0" anchor="ctr"/>
            <a:lstStyle/>
            <a:p>
              <a:pPr algn="ctr">
                <a:lnSpc>
                  <a:spcPts val="1497"/>
                </a:lnSpc>
                <a:spcBef>
                  <a:spcPct val="0"/>
                </a:spcBef>
              </a:pPr>
              <a:endParaRPr sz="1013"/>
            </a:p>
          </p:txBody>
        </p:sp>
      </p:grpSp>
      <p:sp>
        <p:nvSpPr>
          <p:cNvPr id="23" name="Freeform 8">
            <a:extLst>
              <a:ext uri="{FF2B5EF4-FFF2-40B4-BE49-F238E27FC236}">
                <a16:creationId xmlns:a16="http://schemas.microsoft.com/office/drawing/2014/main" id="{B40C1807-FCA5-19ED-506A-B32D0E21EF2A}"/>
              </a:ext>
            </a:extLst>
          </p:cNvPr>
          <p:cNvSpPr>
            <a:spLocks noChangeAspect="1"/>
          </p:cNvSpPr>
          <p:nvPr/>
        </p:nvSpPr>
        <p:spPr>
          <a:xfrm>
            <a:off x="4463145" y="12093386"/>
            <a:ext cx="1587238" cy="901002"/>
          </a:xfrm>
          <a:custGeom>
            <a:avLst/>
            <a:gdLst/>
            <a:ahLst/>
            <a:cxnLst/>
            <a:rect l="l" t="t" r="r" b="b"/>
            <a:pathLst>
              <a:path w="2086039" h="1173397">
                <a:moveTo>
                  <a:pt x="0" y="0"/>
                </a:moveTo>
                <a:lnTo>
                  <a:pt x="2086039" y="0"/>
                </a:lnTo>
                <a:lnTo>
                  <a:pt x="2086039" y="1173397"/>
                </a:lnTo>
                <a:lnTo>
                  <a:pt x="0" y="117339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t-PT" sz="1013" dirty="0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AB08347B-9029-62FC-3039-A07EC860CA2D}"/>
              </a:ext>
            </a:extLst>
          </p:cNvPr>
          <p:cNvSpPr>
            <a:spLocks noChangeAspect="1"/>
          </p:cNvSpPr>
          <p:nvPr/>
        </p:nvSpPr>
        <p:spPr>
          <a:xfrm>
            <a:off x="96000" y="12323000"/>
            <a:ext cx="4200004" cy="504000"/>
          </a:xfrm>
          <a:custGeom>
            <a:avLst/>
            <a:gdLst/>
            <a:ahLst/>
            <a:cxnLst/>
            <a:rect l="l" t="t" r="r" b="b"/>
            <a:pathLst>
              <a:path w="4501128" h="540135">
                <a:moveTo>
                  <a:pt x="0" y="0"/>
                </a:moveTo>
                <a:lnTo>
                  <a:pt x="4501128" y="0"/>
                </a:lnTo>
                <a:lnTo>
                  <a:pt x="4501128" y="540135"/>
                </a:lnTo>
                <a:lnTo>
                  <a:pt x="0" y="54013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pt-PT" sz="1013" dirty="0"/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E3145999-60FF-A6EB-4CB4-589CA889B337}"/>
              </a:ext>
            </a:extLst>
          </p:cNvPr>
          <p:cNvSpPr txBox="1"/>
          <p:nvPr/>
        </p:nvSpPr>
        <p:spPr>
          <a:xfrm>
            <a:off x="6908770" y="12343340"/>
            <a:ext cx="2846914" cy="438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6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Inserir</a:t>
            </a:r>
            <a:r>
              <a:rPr lang="en-US" sz="1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o logo do AE (</a:t>
            </a:r>
            <a:r>
              <a:rPr lang="en-US" sz="16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branco</a:t>
            </a:r>
            <a:r>
              <a:rPr lang="en-US" sz="1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) </a:t>
            </a:r>
            <a:r>
              <a:rPr lang="en-US" sz="16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nesta</a:t>
            </a:r>
            <a:r>
              <a:rPr lang="en-US" sz="1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barra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173</Words>
  <Application>Microsoft Office PowerPoint</Application>
  <PresentationFormat>Personalizados</PresentationFormat>
  <Paragraphs>36</Paragraphs>
  <Slides>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8" baseType="lpstr">
      <vt:lpstr>Aptos</vt:lpstr>
      <vt:lpstr>Poppins Bold</vt:lpstr>
      <vt:lpstr>Poppins</vt:lpstr>
      <vt:lpstr>Calibri</vt:lpstr>
      <vt:lpstr>Arial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testemunho</dc:title>
  <cp:lastModifiedBy>Maria João Filipe (RBE)</cp:lastModifiedBy>
  <cp:revision>2</cp:revision>
  <dcterms:created xsi:type="dcterms:W3CDTF">2006-08-16T00:00:00Z</dcterms:created>
  <dcterms:modified xsi:type="dcterms:W3CDTF">2025-05-20T12:07:46Z</dcterms:modified>
  <dc:identifier>DAGn-Y5Qn7w</dc:identifier>
</cp:coreProperties>
</file>